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6" r:id="rId7"/>
    <p:sldId id="264" r:id="rId8"/>
    <p:sldId id="265" r:id="rId9"/>
    <p:sldId id="260" r:id="rId10"/>
    <p:sldId id="262" r:id="rId11"/>
    <p:sldId id="263" r:id="rId12"/>
  </p:sldIdLst>
  <p:sldSz cx="9144000" cy="5143500" type="screen16x9"/>
  <p:notesSz cx="6858000" cy="9144000"/>
  <p:embeddedFontLst>
    <p:embeddedFont>
      <p:font typeface="Oswald SemiBold" panose="00000700000000000000" pitchFamily="2" charset="0"/>
      <p:regular r:id="rId14"/>
      <p:bold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Medium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634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29a51a014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29a51a014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29a51a014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29a51a014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9a51a01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9a51a01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29a51a014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29a51a014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9a51a014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9a51a014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29afeb8b11_2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29afeb8b11_2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29afeb8b11_2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29afeb8b11_2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034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9a51a014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9a51a014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1313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9a51a014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9a51a014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8006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29afeb8b11_2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29afeb8b11_2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abs.openai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tore.steampowered.com/app/413150/Stardew_Valley/" TargetMode="External"/><Relationship Id="rId5" Type="http://schemas.openxmlformats.org/officeDocument/2006/relationships/hyperlink" Target="https://www.ninretro.de/game-16-537.html" TargetMode="External"/><Relationship Id="rId4" Type="http://schemas.openxmlformats.org/officeDocument/2006/relationships/hyperlink" Target="https://www.hochschule-bochum.de/die-bo/wichtige-einrichtungen/hochschulkommunikation/download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81700"/>
            <a:ext cx="8520600" cy="1025700"/>
          </a:xfrm>
          <a:prstGeom prst="rect">
            <a:avLst/>
          </a:prstGeom>
          <a:effectLst>
            <a:outerShdw dist="19050" dir="5400000" algn="bl" rotWithShape="0">
              <a:srgbClr val="000000"/>
            </a:outerShdw>
          </a:effectLst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Dungeon Delirium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1760100"/>
            <a:ext cx="8520600" cy="16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Digitale Bildverarbeitung und Game Development - 1. Praktikumstermin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28600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2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en-GB" sz="2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von</a:t>
            </a:r>
            <a:br>
              <a:rPr lang="en-GB" sz="2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en-GB" sz="2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Jan Krüger</a:t>
            </a:r>
            <a:br>
              <a:rPr lang="en-GB" sz="2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en-GB" sz="2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Henrique Alexandre Gonçalves Da Victória</a:t>
            </a:r>
            <a:br>
              <a:rPr lang="en-GB" sz="2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en-GB" sz="2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Robin Köhne</a:t>
            </a:r>
            <a:endParaRPr sz="20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46275" y="3776375"/>
            <a:ext cx="1325525" cy="94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2381"/>
          <a:stretch/>
        </p:blipFill>
        <p:spPr>
          <a:xfrm>
            <a:off x="311700" y="2499300"/>
            <a:ext cx="2277450" cy="2223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Fazit &amp; Fragen</a:t>
            </a:r>
            <a:endParaRPr sz="36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36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 rotWithShape="1">
          <a:blip r:embed="rId3">
            <a:alphaModFix/>
          </a:blip>
          <a:srcRect b="2181"/>
          <a:stretch/>
        </p:blipFill>
        <p:spPr>
          <a:xfrm>
            <a:off x="3084400" y="1619025"/>
            <a:ext cx="2975201" cy="2910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Quellen</a:t>
            </a:r>
            <a:endParaRPr sz="36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Bilder</a:t>
            </a:r>
            <a:r>
              <a:rPr lang="en-GB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br>
              <a:rPr lang="en-GB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OpenAI</a:t>
            </a: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30. </a:t>
            </a:r>
            <a:r>
              <a:rPr lang="en-GB" sz="1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März</a:t>
            </a: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2023. Dall-E, </a:t>
            </a:r>
            <a:r>
              <a:rPr lang="en-GB" sz="14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https://labs.openai.com/</a:t>
            </a:r>
            <a:b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Hochschule Bochum, 30. </a:t>
            </a:r>
            <a:r>
              <a:rPr lang="en-GB" sz="1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März</a:t>
            </a: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2023. Logo der Hochschule Bochum, </a:t>
            </a:r>
            <a:r>
              <a:rPr lang="en-GB" sz="14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https://www.hochschule-bochum.de/die-bo/wichtige-einrichtungen/hochschulkommunikation/downloads/</a:t>
            </a:r>
            <a:b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Re-logic, 31 </a:t>
            </a:r>
            <a:r>
              <a:rPr lang="en-GB" sz="1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März</a:t>
            </a: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2023. </a:t>
            </a:r>
            <a:r>
              <a:rPr lang="en-GB" sz="1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Pokemon</a:t>
            </a: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https://www.ninretro.de/game-16-537.html</a:t>
            </a:r>
            <a:b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ConcernedApe</a:t>
            </a: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31. </a:t>
            </a:r>
            <a:r>
              <a:rPr lang="en-GB" sz="1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März</a:t>
            </a:r>
            <a:r>
              <a:rPr lang="en-GB" sz="1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2023. Stardew Valley, </a:t>
            </a:r>
            <a:r>
              <a:rPr lang="en-GB" sz="14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https://store.steampowered.com/app/413150/Stardew_Valley/</a:t>
            </a:r>
            <a:endParaRPr sz="1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br>
              <a:rPr lang="en-GB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endParaRPr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Inhaltsverzeichnis</a:t>
            </a:r>
            <a:endParaRPr sz="36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534525"/>
            <a:ext cx="8520600" cy="30345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3200400" lvl="0" indent="-4000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Roboto"/>
              <a:buAutoNum type="arabicPeriod"/>
            </a:pPr>
            <a:r>
              <a:rPr lang="en-GB" sz="27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Einführung</a:t>
            </a:r>
            <a:endParaRPr sz="27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200400" lvl="0" indent="-4000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Roboto"/>
              <a:buAutoNum type="arabicPeriod"/>
            </a:pPr>
            <a:r>
              <a:rPr lang="en-GB" sz="27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Prinzip</a:t>
            </a:r>
            <a:endParaRPr sz="27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200400" lvl="0" indent="-4000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Roboto"/>
              <a:buAutoNum type="arabicPeriod"/>
            </a:pPr>
            <a:r>
              <a:rPr lang="en-GB" sz="27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Schwierigkeit</a:t>
            </a:r>
            <a:endParaRPr sz="27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200400" lvl="0" indent="-4000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Roboto"/>
              <a:buAutoNum type="arabicPeriod"/>
            </a:pPr>
            <a:r>
              <a:rPr lang="en-GB" sz="27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Zielgruppe</a:t>
            </a:r>
            <a:endParaRPr sz="27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2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Einführung</a:t>
            </a:r>
            <a:endParaRPr sz="36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2D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Singleplayer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Fantasy Spiel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Top-Down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Perspektive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Stil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von “Pixel art”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698225" y="2636700"/>
            <a:ext cx="313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rgbClr val="FFD966"/>
                </a:solidFill>
                <a:latin typeface="Roboto Medium"/>
                <a:ea typeface="Roboto Medium"/>
                <a:cs typeface="Roboto Medium"/>
                <a:sym typeface="Roboto Medium"/>
              </a:rPr>
              <a:t>Pokemon</a:t>
            </a:r>
            <a:r>
              <a:rPr lang="en-GB" dirty="0">
                <a:solidFill>
                  <a:srgbClr val="FFD966"/>
                </a:solidFill>
                <a:latin typeface="Roboto Medium"/>
                <a:ea typeface="Roboto Medium"/>
                <a:cs typeface="Roboto Medium"/>
                <a:sym typeface="Roboto Medium"/>
              </a:rPr>
              <a:t> Gold Version</a:t>
            </a:r>
            <a:endParaRPr dirty="0">
              <a:solidFill>
                <a:srgbClr val="FFD9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l="39842" t="38203" b="7321"/>
          <a:stretch/>
        </p:blipFill>
        <p:spPr>
          <a:xfrm>
            <a:off x="311700" y="3198375"/>
            <a:ext cx="3111875" cy="14648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300438" y="2660575"/>
            <a:ext cx="313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D966"/>
                </a:solidFill>
                <a:latin typeface="Roboto Medium"/>
                <a:ea typeface="Roboto Medium"/>
                <a:cs typeface="Roboto Medium"/>
                <a:sym typeface="Roboto Medium"/>
              </a:rPr>
              <a:t>Stardew Valley </a:t>
            </a:r>
            <a:endParaRPr dirty="0">
              <a:solidFill>
                <a:srgbClr val="FFD9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1750BAE3-D578-C87B-FE05-ECA356548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296" y="3198367"/>
            <a:ext cx="2257425" cy="14648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 dirty="0" err="1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Spielidee</a:t>
            </a:r>
            <a:r>
              <a:rPr lang="en-GB" sz="3600" dirty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 &amp; </a:t>
            </a:r>
            <a:r>
              <a:rPr lang="en-GB" sz="3600" dirty="0" err="1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Prinzip</a:t>
            </a:r>
            <a:endParaRPr sz="3600" dirty="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Dungeon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erkunden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&amp;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stärker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werden</a:t>
            </a:r>
            <a:endParaRPr lang="en-GB"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Dem Dungeon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entkommen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Endboss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hütet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den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Ausgang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Viele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Feinde</a:t>
            </a:r>
            <a:endParaRPr lang="en-GB"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Musik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sorgt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für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richtige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Atmosphäre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4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5006"/>
          <a:stretch/>
        </p:blipFill>
        <p:spPr>
          <a:xfrm>
            <a:off x="5652176" y="2523950"/>
            <a:ext cx="2616074" cy="248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Zielgruppe</a:t>
            </a:r>
            <a:endParaRPr sz="36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Für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Anfänger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und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erfahrene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Spieler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geeignet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Kurzes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und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lokales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Spiel</a:t>
            </a:r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Casual Gamer </a:t>
            </a:r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Plattform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PC</a:t>
            </a:r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5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 dirty="0" err="1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Steuerung</a:t>
            </a:r>
            <a:endParaRPr sz="3600" dirty="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Bewegung über die Tasten WASD oder Pfeiltasten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Items über Nummern auswählbar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Angriff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über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Mausklick</a:t>
            </a:r>
            <a:endParaRPr lang="en-GB"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Shift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erhöht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Bewegungsgeschwindigkeit</a:t>
            </a:r>
            <a:endParaRPr lang="en-GB"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endParaRPr lang="en-GB"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6</a:t>
            </a:fld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932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 dirty="0" err="1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Spielewelt</a:t>
            </a:r>
            <a:endParaRPr sz="3600" dirty="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Untergrund Verließ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Finstere, alarmierende Atmosphäre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Mehrere Level durch Bosse bewacht &amp; 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de-DE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 über Portale verbunden</a:t>
            </a:r>
          </a:p>
          <a:p>
            <a:pPr marL="419100">
              <a:buClr>
                <a:schemeClr val="lt1"/>
              </a:buClr>
              <a:buSzPts val="2400"/>
            </a:pPr>
            <a:r>
              <a:rPr lang="de-DE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Level haben wechselnde </a:t>
            </a:r>
            <a:r>
              <a:rPr lang="de-DE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Themes</a:t>
            </a:r>
            <a:endParaRPr lang="de-DE"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F4A440C-8711-3FE8-6C9B-400858DEB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722" y="2503598"/>
            <a:ext cx="3044736" cy="227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093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 dirty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Items</a:t>
            </a:r>
            <a:endParaRPr sz="3600" dirty="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Waffen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Zaubertränke</a:t>
            </a:r>
          </a:p>
          <a:p>
            <a:pPr lvl="1" indent="-381000"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Leben</a:t>
            </a:r>
          </a:p>
          <a:p>
            <a:pPr lvl="1" indent="-381000"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Rüstung (DMG-</a:t>
            </a:r>
            <a:r>
              <a:rPr lang="de-DE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Reduction</a:t>
            </a:r>
            <a:r>
              <a:rPr lang="de-DE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lvl="1" indent="-381000">
              <a:buClr>
                <a:schemeClr val="lt1"/>
              </a:buClr>
              <a:buSzPts val="2400"/>
              <a:buFont typeface="Roboto"/>
              <a:buChar char="●"/>
            </a:pPr>
            <a:r>
              <a:rPr lang="de-DE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Buff‘s</a:t>
            </a:r>
            <a:r>
              <a:rPr lang="de-DE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(Schaden/Geschwindigkeit)</a:t>
            </a: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3" name="Grafik 2" descr="Ein Bild, das Text, Kandelaber enthält.&#10;&#10;Automatisch generierte Beschreibung">
            <a:extLst>
              <a:ext uri="{FF2B5EF4-FFF2-40B4-BE49-F238E27FC236}">
                <a16:creationId xmlns:a16="http://schemas.microsoft.com/office/drawing/2014/main" id="{D5D3E8CC-DD69-E1E9-63BA-495CB4DA8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3221293"/>
            <a:ext cx="3622638" cy="183552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3357B07-C572-86AB-3A3F-96537EA169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241" y="3328014"/>
            <a:ext cx="858688" cy="85868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DF18F3B-9255-F5C1-9098-0114FB43B9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4930" y="3328014"/>
            <a:ext cx="815788" cy="85868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A6F667C6-E57F-834A-DD17-48E0FB66F6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2159" y="3328014"/>
            <a:ext cx="815788" cy="85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504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Schwierigkeit</a:t>
            </a:r>
            <a:endParaRPr sz="36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Passt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sich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in den Levels an</a:t>
            </a:r>
          </a:p>
          <a:p>
            <a:pPr lvl="1" indent="-381000"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Feinde</a:t>
            </a:r>
            <a:r>
              <a:rPr lang="en-GB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werden</a:t>
            </a:r>
            <a:r>
              <a:rPr lang="en-GB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stärker</a:t>
            </a:r>
            <a:endParaRPr lang="en-GB"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1" indent="-381000"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Spiel </a:t>
            </a: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wird</a:t>
            </a:r>
            <a:r>
              <a:rPr lang="en-GB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schwerer</a:t>
            </a:r>
            <a:r>
              <a:rPr lang="en-GB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(Game Balancing)</a:t>
            </a:r>
          </a:p>
          <a:p>
            <a:pPr lvl="2" indent="-381000"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Eingeschr</a:t>
            </a:r>
            <a:r>
              <a:rPr lang="en-GB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 Sicht</a:t>
            </a:r>
          </a:p>
          <a:p>
            <a:pPr lvl="2" indent="-381000"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Erschwerte</a:t>
            </a:r>
            <a:r>
              <a:rPr lang="en-GB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Steuerung</a:t>
            </a:r>
            <a:endParaRPr lang="en-GB"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2" indent="-381000"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Verschwimmende</a:t>
            </a:r>
            <a:r>
              <a:rPr lang="en-GB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Sicht</a:t>
            </a: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4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Verschiedene</a:t>
            </a:r>
            <a:r>
              <a:rPr lang="en-GB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Items </a:t>
            </a:r>
          </a:p>
          <a:p>
            <a:pPr lvl="1" indent="-381000">
              <a:buClr>
                <a:schemeClr val="lt1"/>
              </a:buClr>
              <a:buSzPts val="2400"/>
              <a:buFont typeface="Roboto"/>
              <a:buChar char="●"/>
            </a:pPr>
            <a:r>
              <a:rPr lang="en-GB" sz="20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glücksbasiert</a:t>
            </a:r>
            <a:endParaRPr sz="20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3">
            <a:alphaModFix/>
          </a:blip>
          <a:srcRect b="1652"/>
          <a:stretch/>
        </p:blipFill>
        <p:spPr>
          <a:xfrm>
            <a:off x="6378700" y="2298125"/>
            <a:ext cx="2453599" cy="241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</Words>
  <Application>Microsoft Office PowerPoint</Application>
  <PresentationFormat>Bildschirmpräsentation (16:9)</PresentationFormat>
  <Paragraphs>67</Paragraphs>
  <Slides>11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Oswald SemiBold</vt:lpstr>
      <vt:lpstr>Roboto Medium</vt:lpstr>
      <vt:lpstr>Roboto</vt:lpstr>
      <vt:lpstr>Simple Light</vt:lpstr>
      <vt:lpstr>Dungeon Delirium</vt:lpstr>
      <vt:lpstr>Inhaltsverzeichnis</vt:lpstr>
      <vt:lpstr>Einführung</vt:lpstr>
      <vt:lpstr>Spielidee &amp; Prinzip</vt:lpstr>
      <vt:lpstr>Zielgruppe</vt:lpstr>
      <vt:lpstr>Steuerung</vt:lpstr>
      <vt:lpstr>Spielewelt</vt:lpstr>
      <vt:lpstr>Items</vt:lpstr>
      <vt:lpstr>Schwierigkeit</vt:lpstr>
      <vt:lpstr>Fazit &amp; Fragen 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Dungeon Delirium</dc:title>
  <dc:creator>Robin</dc:creator>
  <cp:lastModifiedBy>Robin Heringslack</cp:lastModifiedBy>
  <cp:revision>14</cp:revision>
  <dcterms:modified xsi:type="dcterms:W3CDTF">2023-04-05T10:19:46Z</dcterms:modified>
</cp:coreProperties>
</file>